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309" r:id="rId4"/>
    <p:sldId id="296" r:id="rId5"/>
    <p:sldId id="297" r:id="rId6"/>
    <p:sldId id="298" r:id="rId7"/>
    <p:sldId id="305" r:id="rId8"/>
    <p:sldId id="299" r:id="rId9"/>
    <p:sldId id="300" r:id="rId10"/>
    <p:sldId id="270" r:id="rId11"/>
    <p:sldId id="302" r:id="rId12"/>
    <p:sldId id="258" r:id="rId13"/>
    <p:sldId id="257" r:id="rId14"/>
    <p:sldId id="260" r:id="rId15"/>
    <p:sldId id="301" r:id="rId16"/>
    <p:sldId id="259" r:id="rId17"/>
    <p:sldId id="303" r:id="rId18"/>
    <p:sldId id="306" r:id="rId19"/>
    <p:sldId id="307" r:id="rId20"/>
    <p:sldId id="304" r:id="rId21"/>
    <p:sldId id="308" r:id="rId22"/>
    <p:sldId id="272" r:id="rId23"/>
    <p:sldId id="271" r:id="rId24"/>
    <p:sldId id="264" r:id="rId25"/>
    <p:sldId id="276" r:id="rId26"/>
    <p:sldId id="277" r:id="rId27"/>
    <p:sldId id="278" r:id="rId28"/>
    <p:sldId id="279" r:id="rId29"/>
    <p:sldId id="280" r:id="rId30"/>
    <p:sldId id="27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74" r:id="rId41"/>
    <p:sldId id="269" r:id="rId42"/>
    <p:sldId id="281" r:id="rId43"/>
    <p:sldId id="282" r:id="rId44"/>
    <p:sldId id="283" r:id="rId45"/>
    <p:sldId id="284" r:id="rId46"/>
    <p:sldId id="285" r:id="rId47"/>
    <p:sldId id="275" r:id="rId48"/>
    <p:sldId id="26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>
        <p:scale>
          <a:sx n="100" d="100"/>
          <a:sy n="100" d="100"/>
        </p:scale>
        <p:origin x="324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214" y="4064080"/>
            <a:ext cx="503872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</a:t>
            </a:r>
            <a:endParaRPr lang="en-US" altLang="zh-CN" sz="48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7352" y="24615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15621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775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5868576"/>
            <a:ext cx="12192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0070C0"/>
                </a:solidFill>
              </a:rPr>
              <a:t>http</a:t>
            </a:r>
            <a:r>
              <a:rPr lang="en-US" altLang="zh-CN" sz="2800" b="1">
                <a:solidFill>
                  <a:srgbClr val="0070C0"/>
                </a:solidFill>
              </a:rPr>
              <a:t>://</a:t>
            </a:r>
            <a:r>
              <a:rPr lang="en-US" altLang="zh-CN" sz="2800" b="1" smtClean="0">
                <a:solidFill>
                  <a:srgbClr val="0070C0"/>
                </a:solidFill>
              </a:rPr>
              <a:t>www.hostedredmine.com/projects/software_testing/wiki/2016-2</a:t>
            </a:r>
          </a:p>
          <a:p>
            <a:pPr algn="ctr"/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第一重循环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1" y="506416"/>
            <a:ext cx="6753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定位器参数化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79" y="652809"/>
            <a:ext cx="295238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0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ProcessOn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网站，新建文件功能；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http://www.processon.com/diagrams/new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制作新建文件的测试脚本；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要求能够创建各种图形类型；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要求能够创建各种模板类型；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515226" y="2705100"/>
            <a:ext cx="581024" cy="2716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smtClean="0"/>
              <a:t>产品设计</a:t>
            </a:r>
            <a:endParaRPr lang="zh-CN" altLang="en-US" sz="2300" kern="12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思维导图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/>
              <a:t>测</a:t>
            </a:r>
            <a:r>
              <a:rPr lang="zh-CN" altLang="en-US" sz="2300" smtClean="0"/>
              <a:t>试基础</a:t>
            </a:r>
            <a:endParaRPr lang="zh-CN" altLang="en-US" sz="23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自动化测试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smtClean="0"/>
              <a:t>项目管理</a:t>
            </a:r>
            <a:endParaRPr lang="zh-CN" altLang="en-US" sz="2300" kern="1200" dirty="0"/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1657</Words>
  <Application>Microsoft Office PowerPoint</Application>
  <PresentationFormat>宽屏</PresentationFormat>
  <Paragraphs>213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DotumChe</vt:lpstr>
      <vt:lpstr>等线</vt:lpstr>
      <vt:lpstr>等线 Light</vt:lpstr>
      <vt:lpstr>宋体</vt:lpstr>
      <vt:lpstr>微软雅黑</vt:lpstr>
      <vt:lpstr>Arial</vt:lpstr>
      <vt:lpstr>Microsoft Sans Serif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76</cp:revision>
  <dcterms:created xsi:type="dcterms:W3CDTF">2016-12-06T05:53:29Z</dcterms:created>
  <dcterms:modified xsi:type="dcterms:W3CDTF">2017-01-06T08:48:58Z</dcterms:modified>
</cp:coreProperties>
</file>